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lsx" ContentType="application/vnd.openxmlformats-officedocument.spreadsheetml.sheet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1.xml" ContentType="application/vnd.openxmlformats-officedocument.drawingml.chart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7.7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 horzBarState="maximized">
    <p:restoredLeft sz="0"/>
    <p:restoredTop sz="0"/>
  </p:normalViewPr>
  <p:slideViewPr>
    <p:cSldViewPr>
      <p:cViewPr>
        <p:scale>
          <a:sx n="73" d="100"/>
          <a:sy n="73" d="100"/>
        </p:scale>
        <p:origin x="0" y="0"/>
      </p:cViewPr>
    </p:cSldViewPr>
  </p:slideViewPr>
  <p:notesViewPr>
    <p:cSldViewPr>
      <p:cViewPr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charts/_rels/chart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.xlsx" /></Relationships>
</file>

<file path=ppt/charts/chart1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1"/>
          <c:cat>
            <c:strRef>
              <c:f>Sheet1!$A$2:$A$4</c:f>
              <c:strCache>
                <c:ptCount val="3"/>
                <c:pt idx="0">
                  <c:v>Caetegoty 1</c:v>
                </c:pt>
                <c:pt idx="1">
                  <c:v>Caetegoty 2</c:v>
                </c:pt>
                <c:pt idx="2">
                  <c:v>Caetegoty 3</c:v>
                </c:pt>
              </c:strCache>
            </c:strRef>
          </c:cat>
          <c:val>
            <c:numRef>
              <c:f>Sheet1!$B$2:$B$4</c:f>
              <c:numCache>
                <c:ptCount val="3"/>
                <c:pt idx="0">
                  <c:v>20</c:v>
                </c:pt>
                <c:pt idx="1">
                  <c:v>50</c:v>
                </c:pt>
                <c:pt idx="2">
                  <c:v>30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1"/>
          <c:cat>
            <c:strRef>
              <c:f>Sheet1!$A$2:$A$4</c:f>
              <c:strCache>
                <c:ptCount val="3"/>
                <c:pt idx="0">
                  <c:v>Caetegoty 1</c:v>
                </c:pt>
                <c:pt idx="1">
                  <c:v>Caetegoty 2</c:v>
                </c:pt>
                <c:pt idx="2">
                  <c:v>Caetegoty 3</c:v>
                </c:pt>
              </c:strCache>
            </c:strRef>
          </c:cat>
          <c:val>
            <c:numRef>
              <c:f>Sheet1!$C$2:$C$4</c:f>
              <c:numCache>
                <c:ptCount val="3"/>
                <c:pt idx="0">
                  <c:v>30</c:v>
                </c:pt>
                <c:pt idx="1">
                  <c:v>10</c:v>
                </c:pt>
                <c:pt idx="2">
                  <c:v>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/>
        </c:scaling>
        <c:delete val="0"/>
        <c:axPos val="b"/>
        <c:numFmt formatCode="General" sourceLinked="1"/>
        <c:majorTickMark val="out"/>
        <c:minorTickMark val="none"/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</c:scaling>
        <c:delete val="0"/>
        <c:axPos val="l"/>
        <c:majorGridlines/>
        <c:numFmt formatCode="General" sourceLinked="1"/>
        <c:majorTickMark val="out"/>
        <c:minorTickMark val="none"/>
        <c:crossAx val="67451136"/>
        <c:crosses val="autoZero"/>
        <c:crossBetween val="between"/>
      </c:valAx>
    </c:plotArea>
    <c:legend>
      <c:legendPos/>
      <c:overlay val="0"/>
    </c:legend>
    <c:plotVisOnly val="1"/>
    <c:dispBlanksAs/>
    <c:showDLblsOverMax val="1"/>
  </c:chart>
  <c:txPr>
    <a:bodyPr/>
    <a:p>
      <a:pPr>
        <a:defRPr sz="1800" smtId="4294967295"/>
      </a:pPr>
      <a:endParaRPr lang="ru-RU"/>
    </a:p>
  </c:txPr>
  <c:externalData r:id="rId1"/>
</c:chartSpace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2F0C02B-1EAC-4326-9F2D-DDB3EE7EAD72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2A16E02-BBEB-441D-899E-E0BA911EAB53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2303326-C4F6-43BB-BA43-87A3F2EFEB5B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4C38B98-B6F7-432C-9BC3-83BF1896BB25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729FE68-C3B1-4B49-A90D-6320C15F0142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6B2B7CBB-11D4-433F-BA45-398F84FACB21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A61B0E7A-4B2C-40A8-850A-6C2F8E2793E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0C0C4F81-9B6E-4BFA-8385-41FC1D01969C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4FE133A2-F3EE-4DD0-9131-5AB94A0B14BB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F3D9D5C2-663E-42A2-8C05-D1EED2E39DBF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194C0057-6D57-4EDE-9D36-F7396171BDAD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ChartObject"/>
          <p:cNvGraphicFramePr/>
          <p:nvPr/>
        </p:nvGraphicFramePr>
        <p:xfrm>
          <a:off x="0" y="0"/>
          <a:ext cx="3810000" cy="381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5063.0"/>
  <p:tag name="AS_RELEASE_DATE" val="2017.07.17"/>
  <p:tag name="AS_TITLE" val="Aspose.Slides for .NET 4.0"/>
  <p:tag name="AS_VERSION" val="17.7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0</Paragraphs>
  <Slides>1</Slides>
  <Notes>0</Notes>
  <TotalTime>1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Office Theme</vt:lpstr>
      <vt:lpstr>Slide 1</vt:lpstr>
    </vt:vector>
  </TitlesOfParts>
  <LinksUpToDate>0</LinksUpToDate>
  <SharedDoc>0</SharedDoc>
  <HyperlinksChanged>0</HyperlinksChanged>
  <Application>Aspose.Slides for .NET</Application>
  <AppVersion>17.0700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2017-09-25T01:35:12.099</cp:lastPrinted>
  <dcterms:created xsi:type="dcterms:W3CDTF">2017-09-24T17:35:12Z</dcterms:created>
  <dcterms:modified xsi:type="dcterms:W3CDTF">2017-09-24T17:35:12Z</dcterms:modified>
</cp:coreProperties>
</file>